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0" r:id="rId1"/>
  </p:sldMasterIdLst>
  <p:notesMasterIdLst>
    <p:notesMasterId r:id="rId20"/>
  </p:notesMasterIdLst>
  <p:sldIdLst>
    <p:sldId id="261" r:id="rId2"/>
    <p:sldId id="276" r:id="rId3"/>
    <p:sldId id="297" r:id="rId4"/>
    <p:sldId id="306" r:id="rId5"/>
    <p:sldId id="313" r:id="rId6"/>
    <p:sldId id="309" r:id="rId7"/>
    <p:sldId id="319" r:id="rId8"/>
    <p:sldId id="318" r:id="rId9"/>
    <p:sldId id="320" r:id="rId10"/>
    <p:sldId id="321" r:id="rId11"/>
    <p:sldId id="324" r:id="rId12"/>
    <p:sldId id="322" r:id="rId13"/>
    <p:sldId id="315" r:id="rId14"/>
    <p:sldId id="316" r:id="rId15"/>
    <p:sldId id="307" r:id="rId16"/>
    <p:sldId id="323" r:id="rId17"/>
    <p:sldId id="280" r:id="rId18"/>
    <p:sldId id="314" r:id="rId19"/>
  </p:sldIdLst>
  <p:sldSz cx="12192000" cy="6858000"/>
  <p:notesSz cx="6858000" cy="9144000"/>
  <p:embeddedFontLst>
    <p:embeddedFont>
      <p:font typeface="나눔고딕" panose="020D0604000000000000" pitchFamily="50" charset="-127"/>
      <p:regular r:id="rId21"/>
      <p:bold r:id="rId22"/>
    </p:embeddedFont>
    <p:embeddedFont>
      <p:font typeface="나눔고딕 ExtraBold" panose="020D0904000000000000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233D6B"/>
    <a:srgbClr val="EEEEEE"/>
    <a:srgbClr val="FFC551"/>
    <a:srgbClr val="FFD072"/>
    <a:srgbClr val="385C9C"/>
    <a:srgbClr val="FF7C80"/>
    <a:srgbClr val="FFCC66"/>
    <a:srgbClr val="FFE5B2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86281" autoAdjust="0"/>
  </p:normalViewPr>
  <p:slideViewPr>
    <p:cSldViewPr snapToGrid="0" snapToObjects="1">
      <p:cViewPr>
        <p:scale>
          <a:sx n="33" d="100"/>
          <a:sy n="33" d="100"/>
        </p:scale>
        <p:origin x="1476" y="77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728B24-334D-4BD0-B511-C5FD70B9A88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E81801BE-1327-47FE-8C52-FE601F805785}">
      <dgm:prSet phldrT="[텍스트]" phldr="1"/>
      <dgm:spPr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0">
              <a:srgbClr val="FF7C80"/>
            </a:gs>
            <a:gs pos="57000">
              <a:srgbClr val="FF7C80">
                <a:alpha val="49804"/>
              </a:srgbClr>
            </a:gs>
          </a:gsLst>
          <a:lin ang="5400000" scaled="0"/>
        </a:gra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endParaRPr lang="ko-KR" altLang="en-US" dirty="0">
            <a:noFill/>
          </a:endParaRPr>
        </a:p>
      </dgm:t>
    </dgm:pt>
    <dgm:pt modelId="{F03FB95B-F532-433A-B8DA-07F87843EE87}" type="parTrans" cxnId="{2308FEDA-91EC-473D-9FD9-0C2BE4A9B261}">
      <dgm:prSet/>
      <dgm:spPr/>
      <dgm:t>
        <a:bodyPr/>
        <a:lstStyle/>
        <a:p>
          <a:pPr latinLnBrk="1"/>
          <a:endParaRPr lang="ko-KR" altLang="en-US"/>
        </a:p>
      </dgm:t>
    </dgm:pt>
    <dgm:pt modelId="{238AC1D7-8D8E-4E4C-B35D-EBCB244B6C7C}" type="sibTrans" cxnId="{2308FEDA-91EC-473D-9FD9-0C2BE4A9B261}">
      <dgm:prSet/>
      <dgm:spPr/>
      <dgm:t>
        <a:bodyPr/>
        <a:lstStyle/>
        <a:p>
          <a:pPr latinLnBrk="1"/>
          <a:endParaRPr lang="ko-KR" altLang="en-US"/>
        </a:p>
      </dgm:t>
    </dgm:pt>
    <dgm:pt modelId="{1FE987D0-40CC-43B8-8524-AC148D178133}">
      <dgm:prSet phldrT="[텍스트]" phldr="1"/>
      <dgm:spPr>
        <a:gradFill rotWithShape="0">
          <a:gsLst>
            <a:gs pos="0">
              <a:srgbClr val="FFE5B2"/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</dgm:spPr>
      <dgm:t>
        <a:bodyPr/>
        <a:lstStyle/>
        <a:p>
          <a:pPr latinLnBrk="1"/>
          <a:endParaRPr lang="ko-KR" altLang="en-US" dirty="0">
            <a:noFill/>
          </a:endParaRPr>
        </a:p>
      </dgm:t>
    </dgm:pt>
    <dgm:pt modelId="{987FDA24-4936-4B23-B6B2-EDEB752E5F89}" type="parTrans" cxnId="{282E82E7-00DC-428C-8226-CFB0C572D07A}">
      <dgm:prSet/>
      <dgm:spPr/>
      <dgm:t>
        <a:bodyPr/>
        <a:lstStyle/>
        <a:p>
          <a:pPr latinLnBrk="1"/>
          <a:endParaRPr lang="ko-KR" altLang="en-US"/>
        </a:p>
      </dgm:t>
    </dgm:pt>
    <dgm:pt modelId="{8483795C-7180-4D41-A5CD-65915B4541A4}" type="sibTrans" cxnId="{282E82E7-00DC-428C-8226-CFB0C572D07A}">
      <dgm:prSet/>
      <dgm:spPr/>
      <dgm:t>
        <a:bodyPr/>
        <a:lstStyle/>
        <a:p>
          <a:pPr latinLnBrk="1"/>
          <a:endParaRPr lang="ko-KR" altLang="en-US"/>
        </a:p>
      </dgm:t>
    </dgm:pt>
    <dgm:pt modelId="{259779ED-898F-494D-B104-C685774A299D}">
      <dgm:prSet phldrT="[텍스트]" phldr="1"/>
      <dgm:spPr>
        <a:solidFill>
          <a:srgbClr val="FFC551"/>
        </a:solidFill>
      </dgm:spPr>
      <dgm:t>
        <a:bodyPr/>
        <a:lstStyle/>
        <a:p>
          <a:pPr latinLnBrk="1"/>
          <a:endParaRPr lang="ko-KR" altLang="en-US" dirty="0">
            <a:noFill/>
          </a:endParaRPr>
        </a:p>
      </dgm:t>
    </dgm:pt>
    <dgm:pt modelId="{45F55559-E692-444B-A19D-30F2166B8CAC}" type="parTrans" cxnId="{4C7A6BA5-919D-4324-9461-4CB64F16C7AC}">
      <dgm:prSet/>
      <dgm:spPr/>
      <dgm:t>
        <a:bodyPr/>
        <a:lstStyle/>
        <a:p>
          <a:pPr latinLnBrk="1"/>
          <a:endParaRPr lang="ko-KR" altLang="en-US"/>
        </a:p>
      </dgm:t>
    </dgm:pt>
    <dgm:pt modelId="{4B431536-10AE-4262-AA53-B584BF156DF4}" type="sibTrans" cxnId="{4C7A6BA5-919D-4324-9461-4CB64F16C7AC}">
      <dgm:prSet/>
      <dgm:spPr/>
      <dgm:t>
        <a:bodyPr/>
        <a:lstStyle/>
        <a:p>
          <a:pPr latinLnBrk="1"/>
          <a:endParaRPr lang="ko-KR" altLang="en-US"/>
        </a:p>
      </dgm:t>
    </dgm:pt>
    <dgm:pt modelId="{A8198949-662A-4694-9243-5EDCE4B19E88}" type="pres">
      <dgm:prSet presAssocID="{2E728B24-334D-4BD0-B511-C5FD70B9A88E}" presName="compositeShape" presStyleCnt="0">
        <dgm:presLayoutVars>
          <dgm:chMax val="7"/>
          <dgm:dir/>
          <dgm:resizeHandles val="exact"/>
        </dgm:presLayoutVars>
      </dgm:prSet>
      <dgm:spPr/>
    </dgm:pt>
    <dgm:pt modelId="{16836607-5CBE-4456-BF71-2768FD27D001}" type="pres">
      <dgm:prSet presAssocID="{E81801BE-1327-47FE-8C52-FE601F805785}" presName="circ1" presStyleLbl="vennNode1" presStyleIdx="0" presStyleCnt="3" custLinFactNeighborX="315" custLinFactNeighborY="-31222"/>
      <dgm:spPr/>
      <dgm:t>
        <a:bodyPr/>
        <a:lstStyle/>
        <a:p>
          <a:pPr latinLnBrk="1"/>
          <a:endParaRPr lang="ko-KR" altLang="en-US"/>
        </a:p>
      </dgm:t>
    </dgm:pt>
    <dgm:pt modelId="{2066E3AC-B199-4524-9F6F-1A93D23BAF5A}" type="pres">
      <dgm:prSet presAssocID="{E81801BE-1327-47FE-8C52-FE601F80578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82F3A9-0A39-4A06-B15D-2CE690B60AA2}" type="pres">
      <dgm:prSet presAssocID="{1FE987D0-40CC-43B8-8524-AC148D178133}" presName="circ2" presStyleLbl="vennNode1" presStyleIdx="1" presStyleCnt="3" custLinFactNeighborX="-3585" custLinFactNeighborY="-24679"/>
      <dgm:spPr/>
      <dgm:t>
        <a:bodyPr/>
        <a:lstStyle/>
        <a:p>
          <a:pPr latinLnBrk="1"/>
          <a:endParaRPr lang="ko-KR" altLang="en-US"/>
        </a:p>
      </dgm:t>
    </dgm:pt>
    <dgm:pt modelId="{7F949AFB-B6F4-4889-A9B1-776E75C1F65F}" type="pres">
      <dgm:prSet presAssocID="{1FE987D0-40CC-43B8-8524-AC148D17813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71BF35-2EC3-48D6-82C4-F2515A9E1021}" type="pres">
      <dgm:prSet presAssocID="{259779ED-898F-494D-B104-C685774A299D}" presName="circ3" presStyleLbl="vennNode1" presStyleIdx="2" presStyleCnt="3" custLinFactNeighborX="4289" custLinFactNeighborY="-24679"/>
      <dgm:spPr/>
      <dgm:t>
        <a:bodyPr/>
        <a:lstStyle/>
        <a:p>
          <a:pPr latinLnBrk="1"/>
          <a:endParaRPr lang="ko-KR" altLang="en-US"/>
        </a:p>
      </dgm:t>
    </dgm:pt>
    <dgm:pt modelId="{21EC8755-F726-429C-B8B0-7EC9D42D1545}" type="pres">
      <dgm:prSet presAssocID="{259779ED-898F-494D-B104-C685774A299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CA1AEA3-9779-4530-85BD-028F74E38980}" type="presOf" srcId="{1FE987D0-40CC-43B8-8524-AC148D178133}" destId="{5D82F3A9-0A39-4A06-B15D-2CE690B60AA2}" srcOrd="0" destOrd="0" presId="urn:microsoft.com/office/officeart/2005/8/layout/venn1"/>
    <dgm:cxn modelId="{114BD8B2-3418-42A9-8645-130013E755B3}" type="presOf" srcId="{2E728B24-334D-4BD0-B511-C5FD70B9A88E}" destId="{A8198949-662A-4694-9243-5EDCE4B19E88}" srcOrd="0" destOrd="0" presId="urn:microsoft.com/office/officeart/2005/8/layout/venn1"/>
    <dgm:cxn modelId="{E09044BB-BA56-4893-A897-AD09A700C425}" type="presOf" srcId="{259779ED-898F-494D-B104-C685774A299D}" destId="{21EC8755-F726-429C-B8B0-7EC9D42D1545}" srcOrd="1" destOrd="0" presId="urn:microsoft.com/office/officeart/2005/8/layout/venn1"/>
    <dgm:cxn modelId="{E36EEFBA-0592-46AF-916B-D4E4F82FFDFA}" type="presOf" srcId="{E81801BE-1327-47FE-8C52-FE601F805785}" destId="{2066E3AC-B199-4524-9F6F-1A93D23BAF5A}" srcOrd="1" destOrd="0" presId="urn:microsoft.com/office/officeart/2005/8/layout/venn1"/>
    <dgm:cxn modelId="{450F276E-5802-4026-82F4-47082FEBEEB6}" type="presOf" srcId="{1FE987D0-40CC-43B8-8524-AC148D178133}" destId="{7F949AFB-B6F4-4889-A9B1-776E75C1F65F}" srcOrd="1" destOrd="0" presId="urn:microsoft.com/office/officeart/2005/8/layout/venn1"/>
    <dgm:cxn modelId="{8BA5F4DC-E029-4164-BB23-92106F31A160}" type="presOf" srcId="{E81801BE-1327-47FE-8C52-FE601F805785}" destId="{16836607-5CBE-4456-BF71-2768FD27D001}" srcOrd="0" destOrd="0" presId="urn:microsoft.com/office/officeart/2005/8/layout/venn1"/>
    <dgm:cxn modelId="{2308FEDA-91EC-473D-9FD9-0C2BE4A9B261}" srcId="{2E728B24-334D-4BD0-B511-C5FD70B9A88E}" destId="{E81801BE-1327-47FE-8C52-FE601F805785}" srcOrd="0" destOrd="0" parTransId="{F03FB95B-F532-433A-B8DA-07F87843EE87}" sibTransId="{238AC1D7-8D8E-4E4C-B35D-EBCB244B6C7C}"/>
    <dgm:cxn modelId="{282E82E7-00DC-428C-8226-CFB0C572D07A}" srcId="{2E728B24-334D-4BD0-B511-C5FD70B9A88E}" destId="{1FE987D0-40CC-43B8-8524-AC148D178133}" srcOrd="1" destOrd="0" parTransId="{987FDA24-4936-4B23-B6B2-EDEB752E5F89}" sibTransId="{8483795C-7180-4D41-A5CD-65915B4541A4}"/>
    <dgm:cxn modelId="{4C7A6BA5-919D-4324-9461-4CB64F16C7AC}" srcId="{2E728B24-334D-4BD0-B511-C5FD70B9A88E}" destId="{259779ED-898F-494D-B104-C685774A299D}" srcOrd="2" destOrd="0" parTransId="{45F55559-E692-444B-A19D-30F2166B8CAC}" sibTransId="{4B431536-10AE-4262-AA53-B584BF156DF4}"/>
    <dgm:cxn modelId="{0AF5BC5D-CF85-4110-A043-2C57C96C5C21}" type="presOf" srcId="{259779ED-898F-494D-B104-C685774A299D}" destId="{4871BF35-2EC3-48D6-82C4-F2515A9E1021}" srcOrd="0" destOrd="0" presId="urn:microsoft.com/office/officeart/2005/8/layout/venn1"/>
    <dgm:cxn modelId="{5E7B7198-18B4-40DD-B238-B267B2071F39}" type="presParOf" srcId="{A8198949-662A-4694-9243-5EDCE4B19E88}" destId="{16836607-5CBE-4456-BF71-2768FD27D001}" srcOrd="0" destOrd="0" presId="urn:microsoft.com/office/officeart/2005/8/layout/venn1"/>
    <dgm:cxn modelId="{E917DA72-A52B-4136-B45F-6D67C8CA41DE}" type="presParOf" srcId="{A8198949-662A-4694-9243-5EDCE4B19E88}" destId="{2066E3AC-B199-4524-9F6F-1A93D23BAF5A}" srcOrd="1" destOrd="0" presId="urn:microsoft.com/office/officeart/2005/8/layout/venn1"/>
    <dgm:cxn modelId="{A9B9EA8C-1703-498E-BA82-F8B064F50C83}" type="presParOf" srcId="{A8198949-662A-4694-9243-5EDCE4B19E88}" destId="{5D82F3A9-0A39-4A06-B15D-2CE690B60AA2}" srcOrd="2" destOrd="0" presId="urn:microsoft.com/office/officeart/2005/8/layout/venn1"/>
    <dgm:cxn modelId="{2BC6A374-C95C-4982-B39B-2F11EA733C83}" type="presParOf" srcId="{A8198949-662A-4694-9243-5EDCE4B19E88}" destId="{7F949AFB-B6F4-4889-A9B1-776E75C1F65F}" srcOrd="3" destOrd="0" presId="urn:microsoft.com/office/officeart/2005/8/layout/venn1"/>
    <dgm:cxn modelId="{C56BF000-F1CD-4A0A-88D3-A00491FA0995}" type="presParOf" srcId="{A8198949-662A-4694-9243-5EDCE4B19E88}" destId="{4871BF35-2EC3-48D6-82C4-F2515A9E1021}" srcOrd="4" destOrd="0" presId="urn:microsoft.com/office/officeart/2005/8/layout/venn1"/>
    <dgm:cxn modelId="{3F699A24-8AD6-4714-9ADB-47A8B6AC8AFE}" type="presParOf" srcId="{A8198949-662A-4694-9243-5EDCE4B19E88}" destId="{21EC8755-F726-429C-B8B0-7EC9D42D154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36607-5CBE-4456-BF71-2768FD27D001}">
      <dsp:nvSpPr>
        <dsp:cNvPr id="0" name=""/>
        <dsp:cNvSpPr/>
      </dsp:nvSpPr>
      <dsp:spPr>
        <a:xfrm>
          <a:off x="728746" y="0"/>
          <a:ext cx="1902588" cy="190258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0">
              <a:srgbClr val="FF7C80"/>
            </a:gs>
            <a:gs pos="57000">
              <a:srgbClr val="FF7C80">
                <a:alpha val="49804"/>
              </a:srgbClr>
            </a:gs>
          </a:gsLst>
          <a:lin ang="5400000" scaled="0"/>
        </a:gra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300" kern="1200" dirty="0">
            <a:noFill/>
          </a:endParaRPr>
        </a:p>
      </dsp:txBody>
      <dsp:txXfrm>
        <a:off x="982425" y="332953"/>
        <a:ext cx="1395231" cy="856165"/>
      </dsp:txXfrm>
    </dsp:sp>
    <dsp:sp modelId="{5D82F3A9-0A39-4A06-B15D-2CE690B60AA2}">
      <dsp:nvSpPr>
        <dsp:cNvPr id="0" name=""/>
        <dsp:cNvSpPr/>
      </dsp:nvSpPr>
      <dsp:spPr>
        <a:xfrm>
          <a:off x="1341063" y="811536"/>
          <a:ext cx="1902588" cy="1902588"/>
        </a:xfrm>
        <a:prstGeom prst="ellipse">
          <a:avLst/>
        </a:prstGeom>
        <a:gradFill rotWithShape="0">
          <a:gsLst>
            <a:gs pos="0">
              <a:srgbClr val="FFE5B2"/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700" kern="1200" dirty="0">
            <a:noFill/>
          </a:endParaRPr>
        </a:p>
      </dsp:txBody>
      <dsp:txXfrm>
        <a:off x="1922938" y="1303038"/>
        <a:ext cx="1141553" cy="1046423"/>
      </dsp:txXfrm>
    </dsp:sp>
    <dsp:sp modelId="{4871BF35-2EC3-48D6-82C4-F2515A9E1021}">
      <dsp:nvSpPr>
        <dsp:cNvPr id="0" name=""/>
        <dsp:cNvSpPr/>
      </dsp:nvSpPr>
      <dsp:spPr>
        <a:xfrm>
          <a:off x="117838" y="811536"/>
          <a:ext cx="1902588" cy="1902588"/>
        </a:xfrm>
        <a:prstGeom prst="ellipse">
          <a:avLst/>
        </a:prstGeom>
        <a:solidFill>
          <a:srgbClr val="FFC5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700" kern="1200" dirty="0">
            <a:noFill/>
          </a:endParaRPr>
        </a:p>
      </dsp:txBody>
      <dsp:txXfrm>
        <a:off x="296998" y="1303038"/>
        <a:ext cx="1141553" cy="1046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12F3F-92D6-4375-AC2B-D563A0CEAD87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E5EC3-5563-41ED-B3B2-2B73317F98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18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baseline="0" dirty="0" smtClean="0"/>
              <a:t>HERMES </a:t>
            </a:r>
            <a:r>
              <a:rPr lang="ko-KR" altLang="en-US" baseline="0" dirty="0" smtClean="0"/>
              <a:t>프로젝트 발표자</a:t>
            </a:r>
            <a:r>
              <a:rPr lang="en-US" altLang="ko-KR" baseline="0" dirty="0" smtClean="0"/>
              <a:t> ???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반갑습니다</a:t>
            </a:r>
            <a:r>
              <a:rPr lang="en-US" altLang="ko-KR" baseline="0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93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97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933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82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훈련 대상자 </a:t>
            </a:r>
            <a:r>
              <a:rPr lang="en-US" altLang="ko-KR" dirty="0" smtClean="0"/>
              <a:t>-&gt; VSTO </a:t>
            </a:r>
            <a:r>
              <a:rPr lang="ko-KR" altLang="en-US" dirty="0" smtClean="0"/>
              <a:t>추가기능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메일 읽음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등을 </a:t>
            </a:r>
            <a:r>
              <a:rPr lang="en-US" altLang="ko-KR" dirty="0" smtClean="0"/>
              <a:t>signature </a:t>
            </a:r>
            <a:r>
              <a:rPr lang="ko-KR" altLang="en-US" dirty="0" smtClean="0"/>
              <a:t>를 통해 확인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데이터 전달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메인 서버</a:t>
            </a:r>
            <a:r>
              <a:rPr lang="en-US" altLang="ko-KR" dirty="0" smtClean="0"/>
              <a:t> -&gt; DB</a:t>
            </a:r>
            <a:r>
              <a:rPr lang="ko-KR" altLang="en-US" dirty="0" smtClean="0"/>
              <a:t>저장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6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훈련 대상자 </a:t>
            </a:r>
            <a:r>
              <a:rPr lang="en-US" altLang="ko-KR" dirty="0" smtClean="0"/>
              <a:t>-&gt; VSTO </a:t>
            </a:r>
            <a:r>
              <a:rPr lang="ko-KR" altLang="en-US" dirty="0" smtClean="0"/>
              <a:t>추가기능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메일 읽음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등을 </a:t>
            </a:r>
            <a:r>
              <a:rPr lang="en-US" altLang="ko-KR" dirty="0" smtClean="0"/>
              <a:t>signature </a:t>
            </a:r>
            <a:r>
              <a:rPr lang="ko-KR" altLang="en-US" dirty="0" smtClean="0"/>
              <a:t>를 통해 확인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데이터 전달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메인 서버</a:t>
            </a:r>
            <a:r>
              <a:rPr lang="en-US" altLang="ko-KR" dirty="0" smtClean="0"/>
              <a:t> -&gt; DB</a:t>
            </a:r>
            <a:r>
              <a:rPr lang="ko-KR" altLang="en-US" dirty="0" smtClean="0"/>
              <a:t>저장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0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훈련 대상자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첨부파일</a:t>
            </a:r>
            <a:r>
              <a:rPr lang="en-US" altLang="ko-KR" dirty="0" smtClean="0"/>
              <a:t>(word)</a:t>
            </a:r>
            <a:r>
              <a:rPr lang="ko-KR" altLang="en-US" dirty="0" smtClean="0"/>
              <a:t>를 클릭실행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실행 데이터 전달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메인 서버</a:t>
            </a:r>
            <a:r>
              <a:rPr lang="en-US" altLang="ko-KR" dirty="0" smtClean="0"/>
              <a:t> -&gt; DB</a:t>
            </a:r>
            <a:r>
              <a:rPr lang="ko-KR" altLang="en-US" dirty="0" smtClean="0"/>
              <a:t>저장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551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97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발표를 끝날 때 </a:t>
            </a:r>
            <a:r>
              <a:rPr lang="ko-KR" altLang="en-US" dirty="0" err="1" smtClean="0"/>
              <a:t>임팩트를</a:t>
            </a:r>
            <a:r>
              <a:rPr lang="ko-KR" altLang="en-US" dirty="0" smtClean="0"/>
              <a:t> 줄 문장을 준비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910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E5EC3-5563-41ED-B3B2-2B73317F98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255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</a:t>
            </a:r>
            <a:r>
              <a:rPr lang="ko-KR" altLang="en-US" baseline="0" dirty="0" smtClean="0"/>
              <a:t> 프로젝트 개요 및 소개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기대 효과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주요 기능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시연 영상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질문과 답변 순으로 진행될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2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개요로는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75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2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내일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E5EC3-5563-41ED-B3B2-2B73317F98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83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내일 색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84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69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22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E5EC3-5563-41ED-B3B2-2B73317F98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99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667B48-1292-43EE-8918-84804E460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17296B3-2E3C-4F88-87B8-11740CBBE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3BDFB8F-E334-4EF4-AFB5-6259E5CD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437196C-C8C9-469D-80CD-9A788F9B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1D330A-9D05-4782-9403-2C20E51A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5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CAD4A1-3BC7-46CA-81E4-BC340B47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9BB01A5-BCD6-4260-8E97-16140D5F2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4D4F316-7727-4BEB-8F18-9BC8218BC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0FE21F0-0166-443F-95A6-395146B7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910828-B028-4B6A-BED6-9398320B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190C6AB-1556-446A-9013-067B360EE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A059A93-3A43-4C9B-9605-A2805552C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189D6E-A38D-4B6B-8ED1-D2503C8A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B5CFD8C-A2EB-404C-9126-B0C95216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4A27-5E5D-4E09-9B42-A077017F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97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C4BD9F-DC1D-4B26-A1F6-5DDF5257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89B6A56-22A7-4CA6-9F63-4EC14C340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F72478E-B9A0-484F-9D63-C568F953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5274CB9-1897-4DE6-8FB9-1EA66A94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7B997F-7974-45DE-89A4-EC9E1C4D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235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9C5137-D5DC-4470-9108-61BA2609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9393657-AD30-461D-BCA7-92B43C4FE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11BBC8-A77D-4E00-8860-A7127006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E2D62A-ABB6-4EA5-BDCF-0F90E17E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28172D8-7C30-418F-86BB-9C1B2B00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4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5E6AE8-468C-43C1-91C0-93E9EF235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C2893-BB7D-444C-8D37-191A07ED0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D9763F6-E245-4C49-8F06-7AE02EBCB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8C82D2E-47D3-4F72-9C53-E0AF9DA98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B12506-7985-4E0C-8D7B-F665644D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1178625-835C-4340-B92D-FCCFA201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192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5AC145D-0EDF-4260-8AC2-77BB5ED3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02C9BE8-FA0D-4179-A200-4F8481FD1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261872D-AEAA-4369-8261-25D4E4184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4A67203-A26E-4A65-A747-4A67D1FEF5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35C9679-66E6-41FB-9D13-4273EDB4A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445BB00-367C-4B8D-A07F-FB6D928F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1F4F861-B956-4092-9AD6-58F43A94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EF4BFCB-0F19-4595-B14F-162BE69D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3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53A320-15A9-4901-B7D4-667F6A21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98D525B-EFCF-445F-AD8E-87B5F97D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9A77381-4349-4BA5-82CE-F12F3AB8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46FCC3C-CEC3-41AA-8DE0-05352FDE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8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CC68531-AE5C-4D65-867F-E1E4DD84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5927B27-19ED-4CFF-81EE-2CCC440A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2E5FDF4-5A97-4118-A182-62A1E48B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9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325FFD-4812-46D1-B30C-60072B373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7D202BE-EEC3-488D-B5E9-E6B121DD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6B7347E-8E07-49C6-ACAE-3A04B973A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FF790B5-08B2-4111-A71F-7C7736E3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03842B6-BB02-42FC-952A-4A5136BF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D82D3E-9687-4F58-A3E9-14CACCA4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9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66CD91-922C-4EA3-B074-40477EE3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DAA21D5-5617-4220-9C66-C894DE9AC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E8F1FD-5E59-41F3-AE91-2F4BFD479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C93CCB-22E5-493D-96E0-27901BB69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EC8D2D6-9E7C-4C14-ACA4-44801826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EB1E53-FBD6-454F-AB19-840E2730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4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1FD0A80-40EB-44C8-BBD8-11607275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C41421A-FEC9-42F8-847F-E3AFC63F5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2AD1E-1D62-4756-B4F1-029F5118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ECCF-F2FB-4A21-948C-2E0F7FBAD86A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A5DF81C-2E01-4E65-9AA8-0E96B3BB3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176075-770B-4291-B089-5517F009A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6578B-D514-4A4F-87F5-7CEA2FA1D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2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xmlns="" id="{A6E8C060-0B99-41A7-8CC4-6E52D46AF036}"/>
              </a:ext>
            </a:extLst>
          </p:cNvPr>
          <p:cNvSpPr/>
          <p:nvPr/>
        </p:nvSpPr>
        <p:spPr>
          <a:xfrm rot="10800000">
            <a:off x="11335385" y="-2701925"/>
            <a:ext cx="4006850" cy="413956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xmlns="" id="{7E39BA3D-B345-403E-BEE6-651D1AE9CDB3}"/>
              </a:ext>
            </a:extLst>
          </p:cNvPr>
          <p:cNvSpPr/>
          <p:nvPr/>
        </p:nvSpPr>
        <p:spPr>
          <a:xfrm>
            <a:off x="-2053590" y="5250815"/>
            <a:ext cx="4106545" cy="408178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-1927225" y="-2684145"/>
            <a:ext cx="5336540" cy="4012565"/>
            <a:chOff x="-1927225" y="-2684145"/>
            <a:chExt cx="5336540" cy="4012565"/>
          </a:xfrm>
        </p:grpSpPr>
        <p:grpSp>
          <p:nvGrpSpPr>
            <p:cNvPr id="25" name="그룹 24"/>
            <p:cNvGrpSpPr/>
            <p:nvPr/>
          </p:nvGrpSpPr>
          <p:grpSpPr>
            <a:xfrm>
              <a:off x="-1927225" y="-2678430"/>
              <a:ext cx="5336540" cy="4006850"/>
              <a:chOff x="-1927225" y="-2678430"/>
              <a:chExt cx="5336540" cy="4006850"/>
            </a:xfrm>
          </p:grpSpPr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xmlns="" id="{60B4A215-22DF-4470-973C-ACE95472AA91}"/>
                  </a:ext>
                </a:extLst>
              </p:cNvPr>
              <p:cNvSpPr/>
              <p:nvPr/>
            </p:nvSpPr>
            <p:spPr>
              <a:xfrm>
                <a:off x="-1927225" y="-2678430"/>
                <a:ext cx="5336540" cy="1113790"/>
              </a:xfrm>
              <a:prstGeom prst="parallelogram">
                <a:avLst>
                  <a:gd name="adj" fmla="val 110075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xmlns="" id="{12B6EB6B-7647-4875-AC9B-50E21BCC5524}"/>
                  </a:ext>
                </a:extLst>
              </p:cNvPr>
              <p:cNvSpPr/>
              <p:nvPr/>
            </p:nvSpPr>
            <p:spPr>
              <a:xfrm rot="5400000">
                <a:off x="-1859915" y="-2745105"/>
                <a:ext cx="4006850" cy="4139565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xmlns="" id="{567BBB5B-05A8-4817-8A3C-405DA0FEF251}"/>
                </a:ext>
              </a:extLst>
            </p:cNvPr>
            <p:cNvSpPr/>
            <p:nvPr/>
          </p:nvSpPr>
          <p:spPr>
            <a:xfrm flipV="1">
              <a:off x="-271145" y="-2684145"/>
              <a:ext cx="2657475" cy="1107440"/>
            </a:xfrm>
            <a:prstGeom prst="triangle">
              <a:avLst/>
            </a:prstGeom>
            <a:solidFill>
              <a:srgbClr val="223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959340" y="5250815"/>
            <a:ext cx="5386070" cy="4007485"/>
            <a:chOff x="9959340" y="5250815"/>
            <a:chExt cx="5386070" cy="4007485"/>
          </a:xfrm>
        </p:grpSpPr>
        <p:grpSp>
          <p:nvGrpSpPr>
            <p:cNvPr id="30" name="그룹 29"/>
            <p:cNvGrpSpPr/>
            <p:nvPr/>
          </p:nvGrpSpPr>
          <p:grpSpPr>
            <a:xfrm>
              <a:off x="9959340" y="5250815"/>
              <a:ext cx="5386070" cy="4006850"/>
              <a:chOff x="9959340" y="5250815"/>
              <a:chExt cx="5386070" cy="4006850"/>
            </a:xfrm>
          </p:grpSpPr>
          <p:sp>
            <p:nvSpPr>
              <p:cNvPr id="32" name="평행 사변형 31">
                <a:extLst>
                  <a:ext uri="{FF2B5EF4-FFF2-40B4-BE49-F238E27FC236}">
                    <a16:creationId xmlns:a16="http://schemas.microsoft.com/office/drawing/2014/main" xmlns="" id="{EC5C1163-2E44-49C4-B7AB-52F08A1408F9}"/>
                  </a:ext>
                </a:extLst>
              </p:cNvPr>
              <p:cNvSpPr/>
              <p:nvPr/>
            </p:nvSpPr>
            <p:spPr>
              <a:xfrm rot="10800000">
                <a:off x="9959340" y="8143875"/>
                <a:ext cx="5336540" cy="1113790"/>
              </a:xfrm>
              <a:prstGeom prst="parallelogram">
                <a:avLst>
                  <a:gd name="adj" fmla="val 111568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xmlns="" id="{93C15369-8351-40CF-BE23-8D826DDA6F3A}"/>
                  </a:ext>
                </a:extLst>
              </p:cNvPr>
              <p:cNvSpPr/>
              <p:nvPr/>
            </p:nvSpPr>
            <p:spPr>
              <a:xfrm rot="16200000">
                <a:off x="11272520" y="5184140"/>
                <a:ext cx="4006850" cy="4139565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xmlns="" id="{A43D9832-0DB6-4218-9910-51861B281CAF}"/>
                </a:ext>
              </a:extLst>
            </p:cNvPr>
            <p:cNvSpPr/>
            <p:nvPr/>
          </p:nvSpPr>
          <p:spPr>
            <a:xfrm rot="10800000" flipV="1">
              <a:off x="11036300" y="8150225"/>
              <a:ext cx="2657475" cy="1107440"/>
            </a:xfrm>
            <a:prstGeom prst="triangle">
              <a:avLst/>
            </a:prstGeom>
            <a:solidFill>
              <a:srgbClr val="223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5E648CE-4962-4394-B0BE-F3A4A79B5D76}"/>
              </a:ext>
            </a:extLst>
          </p:cNvPr>
          <p:cNvSpPr txBox="1"/>
          <p:nvPr/>
        </p:nvSpPr>
        <p:spPr>
          <a:xfrm>
            <a:off x="1626870" y="2674620"/>
            <a:ext cx="8592185" cy="1108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30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악성메일 모의훈련</a:t>
            </a:r>
            <a:r>
              <a:rPr lang="ko-KR" altLang="en-US" sz="4000" b="1" spc="300" dirty="0" smtClean="0">
                <a:solidFill>
                  <a:srgbClr val="233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600" b="1" i="1" spc="300" dirty="0" smtClean="0">
                <a:solidFill>
                  <a:srgbClr val="233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HERMES</a:t>
            </a:r>
            <a:endParaRPr lang="ko-KR" altLang="en-US" sz="6600" b="1" i="1" spc="-150" dirty="0">
              <a:solidFill>
                <a:srgbClr val="233D6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607" y="6263431"/>
            <a:ext cx="5731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</a:t>
            </a:r>
            <a:r>
              <a:rPr lang="ko-KR" altLang="en-US" sz="1400" dirty="0" err="1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정요한</a:t>
            </a:r>
            <a:r>
              <a:rPr lang="ko-KR" altLang="en-US" sz="140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김구현 김규진 김은진 이준우 유대기 방대의 허상민 황현정</a:t>
            </a:r>
          </a:p>
        </p:txBody>
      </p:sp>
    </p:spTree>
    <p:extLst>
      <p:ext uri="{BB962C8B-B14F-4D97-AF65-F5344CB8AC3E}">
        <p14:creationId xmlns:p14="http://schemas.microsoft.com/office/powerpoint/2010/main" val="1059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125 L 0.15716 0.38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9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229 0.3929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1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861 L 0.16828 -0.36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1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027 L -0.25786 -0.34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8200572" y="0"/>
            <a:ext cx="3991428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79" y="197201"/>
            <a:ext cx="7233924" cy="64635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43255" y="1285722"/>
            <a:ext cx="30315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Training</a:t>
            </a:r>
          </a:p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Details 1</a:t>
            </a: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2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8200572" y="0"/>
            <a:ext cx="3991428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43255" y="1285722"/>
            <a:ext cx="30315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Training</a:t>
            </a:r>
          </a:p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Details 2</a:t>
            </a: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82" y="197571"/>
            <a:ext cx="7414943" cy="646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0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8200572" y="0"/>
            <a:ext cx="3991428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43255" y="1285722"/>
            <a:ext cx="31854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Training</a:t>
            </a:r>
          </a:p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Compare</a:t>
            </a: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79" y="189864"/>
            <a:ext cx="7233924" cy="64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54" y="2792676"/>
            <a:ext cx="1214268" cy="12142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3897" y="411205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233D6B"/>
                </a:solidFill>
              </a:rPr>
              <a:t>훈련 대상자</a:t>
            </a:r>
            <a:endParaRPr lang="ko-KR" altLang="en-US" b="1" dirty="0">
              <a:solidFill>
                <a:srgbClr val="233D6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37959" y="1499443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spc="300" dirty="0" smtClean="0">
                <a:solidFill>
                  <a:srgbClr val="233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HERMES</a:t>
            </a:r>
            <a:r>
              <a:rPr lang="en-US" altLang="ko-KR" sz="3200" b="1" i="1" spc="300" dirty="0">
                <a:solidFill>
                  <a:srgbClr val="233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3200" b="1" i="1" spc="300" dirty="0" smtClean="0">
                <a:solidFill>
                  <a:srgbClr val="233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Plugin</a:t>
            </a:r>
            <a:endParaRPr lang="ko-KR" altLang="en-US" sz="3200" b="1" i="1" spc="-150" dirty="0">
              <a:solidFill>
                <a:srgbClr val="233D6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23" y="2792676"/>
            <a:ext cx="1154904" cy="11549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49" y="2731481"/>
            <a:ext cx="1219200" cy="1219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58617" y="411722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233D6B"/>
                </a:solidFill>
              </a:rPr>
              <a:t>DB</a:t>
            </a:r>
            <a:endParaRPr lang="ko-KR" altLang="en-US" b="1" dirty="0">
              <a:solidFill>
                <a:srgbClr val="233D6B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80" y="2792675"/>
            <a:ext cx="1533251" cy="153325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983766" y="4117222"/>
            <a:ext cx="120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233D6B"/>
                </a:solidFill>
              </a:rPr>
              <a:t>메인 서버</a:t>
            </a:r>
            <a:endParaRPr lang="ko-KR" altLang="en-US" b="1" dirty="0">
              <a:solidFill>
                <a:srgbClr val="233D6B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37380" y="4117222"/>
            <a:ext cx="311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233D6B"/>
                </a:solidFill>
              </a:rPr>
              <a:t>메일 </a:t>
            </a:r>
            <a:r>
              <a:rPr lang="en-US" altLang="ko-KR" b="1" dirty="0" smtClean="0">
                <a:solidFill>
                  <a:srgbClr val="233D6B"/>
                </a:solidFill>
              </a:rPr>
              <a:t>(Mail with Signature)</a:t>
            </a:r>
            <a:endParaRPr lang="ko-KR" altLang="en-US" b="1" dirty="0">
              <a:solidFill>
                <a:srgbClr val="233D6B"/>
              </a:solidFill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33503" y="3471944"/>
            <a:ext cx="1183951" cy="0"/>
          </a:xfrm>
          <a:prstGeom prst="straightConnector1">
            <a:avLst/>
          </a:prstGeom>
          <a:ln w="50800">
            <a:solidFill>
              <a:srgbClr val="233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504024" y="3471944"/>
            <a:ext cx="1183951" cy="0"/>
          </a:xfrm>
          <a:prstGeom prst="straightConnector1">
            <a:avLst/>
          </a:prstGeom>
          <a:ln w="50800">
            <a:solidFill>
              <a:srgbClr val="233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475306" y="3467710"/>
            <a:ext cx="1183951" cy="0"/>
          </a:xfrm>
          <a:prstGeom prst="straightConnector1">
            <a:avLst/>
          </a:prstGeom>
          <a:ln w="50800">
            <a:solidFill>
              <a:srgbClr val="233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81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54" y="2792676"/>
            <a:ext cx="1214268" cy="12142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3897" y="411205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233D6B"/>
                </a:solidFill>
              </a:rPr>
              <a:t>훈련 대상자</a:t>
            </a:r>
            <a:endParaRPr lang="ko-KR" altLang="en-US" b="1" dirty="0">
              <a:solidFill>
                <a:srgbClr val="233D6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37959" y="1499443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spc="300" dirty="0" smtClean="0">
                <a:solidFill>
                  <a:srgbClr val="233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HERMES</a:t>
            </a:r>
            <a:r>
              <a:rPr lang="en-US" altLang="ko-KR" sz="3200" b="1" i="1" spc="300" dirty="0">
                <a:solidFill>
                  <a:srgbClr val="233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3200" b="1" i="1" spc="300" dirty="0" smtClean="0">
                <a:solidFill>
                  <a:srgbClr val="233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Plugin</a:t>
            </a:r>
            <a:endParaRPr lang="ko-KR" altLang="en-US" sz="3200" b="1" i="1" spc="-150" dirty="0">
              <a:solidFill>
                <a:srgbClr val="233D6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23" y="2792676"/>
            <a:ext cx="1154904" cy="11549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49" y="2731481"/>
            <a:ext cx="1219200" cy="1219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58617" y="411722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233D6B"/>
                </a:solidFill>
              </a:rPr>
              <a:t>DB</a:t>
            </a:r>
            <a:endParaRPr lang="ko-KR" altLang="en-US" b="1" dirty="0">
              <a:solidFill>
                <a:srgbClr val="233D6B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3766" y="4117222"/>
            <a:ext cx="120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233D6B"/>
                </a:solidFill>
              </a:rPr>
              <a:t>메인 서버</a:t>
            </a:r>
            <a:endParaRPr lang="ko-KR" altLang="en-US" b="1" dirty="0">
              <a:solidFill>
                <a:srgbClr val="233D6B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63696" y="4117222"/>
            <a:ext cx="28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33D6B"/>
                </a:solidFill>
              </a:rPr>
              <a:t>메일 </a:t>
            </a:r>
            <a:r>
              <a:rPr lang="en-US" altLang="ko-KR" b="1" dirty="0">
                <a:solidFill>
                  <a:srgbClr val="233D6B"/>
                </a:solidFill>
              </a:rPr>
              <a:t>(Attachments Mail)</a:t>
            </a:r>
            <a:endParaRPr lang="ko-KR" altLang="en-US" b="1" dirty="0">
              <a:solidFill>
                <a:srgbClr val="233D6B"/>
              </a:solidFill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33503" y="3471944"/>
            <a:ext cx="1183951" cy="0"/>
          </a:xfrm>
          <a:prstGeom prst="straightConnector1">
            <a:avLst/>
          </a:prstGeom>
          <a:ln w="50800">
            <a:solidFill>
              <a:srgbClr val="233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504024" y="3471944"/>
            <a:ext cx="1183951" cy="0"/>
          </a:xfrm>
          <a:prstGeom prst="straightConnector1">
            <a:avLst/>
          </a:prstGeom>
          <a:ln w="50800">
            <a:solidFill>
              <a:srgbClr val="233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475306" y="3467710"/>
            <a:ext cx="1183951" cy="0"/>
          </a:xfrm>
          <a:prstGeom prst="straightConnector1">
            <a:avLst/>
          </a:prstGeom>
          <a:ln w="50800">
            <a:solidFill>
              <a:srgbClr val="233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3795555" y="2211650"/>
            <a:ext cx="1950045" cy="1836030"/>
            <a:chOff x="5933736" y="1392903"/>
            <a:chExt cx="1950045" cy="1836030"/>
          </a:xfrm>
        </p:grpSpPr>
        <p:grpSp>
          <p:nvGrpSpPr>
            <p:cNvPr id="24" name="그룹 23"/>
            <p:cNvGrpSpPr/>
            <p:nvPr/>
          </p:nvGrpSpPr>
          <p:grpSpPr>
            <a:xfrm>
              <a:off x="5933736" y="1392903"/>
              <a:ext cx="1950045" cy="1836030"/>
              <a:chOff x="5933736" y="1392903"/>
              <a:chExt cx="1950045" cy="1836030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3736" y="1789023"/>
                <a:ext cx="1439910" cy="1439910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 rot="20065197">
                <a:off x="6846467" y="1392903"/>
                <a:ext cx="103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233D6B"/>
                    </a:solidFill>
                  </a:rPr>
                  <a:t>실행</a:t>
                </a:r>
                <a:endParaRPr lang="ko-KR" altLang="en-US" b="1" dirty="0">
                  <a:solidFill>
                    <a:srgbClr val="233D6B"/>
                  </a:solidFill>
                </a:endParaRPr>
              </a:p>
            </p:txBody>
          </p:sp>
        </p:grp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785" y="2149153"/>
              <a:ext cx="719111" cy="958815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1824294" y="5324263"/>
            <a:ext cx="3137128" cy="842409"/>
            <a:chOff x="4473223" y="4555546"/>
            <a:chExt cx="3137128" cy="842409"/>
          </a:xfrm>
        </p:grpSpPr>
        <p:sp>
          <p:nvSpPr>
            <p:cNvPr id="39" name="직사각형 38"/>
            <p:cNvSpPr/>
            <p:nvPr/>
          </p:nvSpPr>
          <p:spPr>
            <a:xfrm>
              <a:off x="4473223" y="4555546"/>
              <a:ext cx="3137128" cy="84240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1667" y="4605499"/>
              <a:ext cx="695042" cy="69504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040417" y="4891146"/>
              <a:ext cx="256993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키보드와 마우스가 잠시 동안 잠깁니다</a:t>
              </a:r>
              <a:r>
                <a:rPr lang="en-US" altLang="ko-KR" sz="1050" dirty="0" smtClean="0"/>
                <a:t>!</a:t>
              </a:r>
              <a:endParaRPr lang="ko-KR" altLang="en-US" sz="1050" dirty="0"/>
            </a:p>
          </p:txBody>
        </p:sp>
      </p:grpSp>
      <p:sp>
        <p:nvSpPr>
          <p:cNvPr id="42" name="십자형 41"/>
          <p:cNvSpPr/>
          <p:nvPr/>
        </p:nvSpPr>
        <p:spPr>
          <a:xfrm>
            <a:off x="5238928" y="5597180"/>
            <a:ext cx="366483" cy="379282"/>
          </a:xfrm>
          <a:prstGeom prst="plus">
            <a:avLst>
              <a:gd name="adj" fmla="val 39656"/>
            </a:avLst>
          </a:prstGeom>
          <a:solidFill>
            <a:srgbClr val="233D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3D6B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515510" y="4586870"/>
            <a:ext cx="0" cy="603301"/>
          </a:xfrm>
          <a:prstGeom prst="straightConnector1">
            <a:avLst/>
          </a:prstGeom>
          <a:ln w="50800">
            <a:solidFill>
              <a:srgbClr val="233D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68" y="5094502"/>
            <a:ext cx="1269285" cy="12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영상_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19095" y="1611047"/>
            <a:ext cx="1937339" cy="2135253"/>
            <a:chOff x="2514600" y="1676400"/>
            <a:chExt cx="1358900" cy="1443527"/>
          </a:xfrm>
          <a:solidFill>
            <a:srgbClr val="FFC551"/>
          </a:solidFill>
        </p:grpSpPr>
        <p:sp>
          <p:nvSpPr>
            <p:cNvPr id="10" name="모서리가 둥근 직사각형 9"/>
            <p:cNvSpPr/>
            <p:nvPr/>
          </p:nvSpPr>
          <p:spPr>
            <a:xfrm>
              <a:off x="2514600" y="1676400"/>
              <a:ext cx="1358900" cy="508000"/>
            </a:xfrm>
            <a:prstGeom prst="roundRect">
              <a:avLst>
                <a:gd name="adj" fmla="val 2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보안향상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14600" y="2308451"/>
              <a:ext cx="1330376" cy="81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보안의식 수준 확인</a:t>
              </a:r>
              <a:endParaRPr lang="en-US" altLang="ko-KR" sz="1600" b="1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보안의식 향상</a:t>
              </a:r>
              <a:endParaRPr lang="en-US" altLang="ko-KR" sz="1600" b="1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보안교육 방안 수립 </a:t>
              </a:r>
              <a:endParaRPr lang="ko-KR" altLang="en-US" sz="1600" b="1" dirty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510392" y="1611047"/>
            <a:ext cx="1993402" cy="1745797"/>
            <a:chOff x="8454610" y="1676400"/>
            <a:chExt cx="1373920" cy="120326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460740" y="1676400"/>
              <a:ext cx="1367790" cy="508000"/>
            </a:xfrm>
            <a:prstGeom prst="roundRect">
              <a:avLst>
                <a:gd name="adj" fmla="val 21667"/>
              </a:avLst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감염률 감소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54610" y="2336609"/>
              <a:ext cx="1176980" cy="543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APT</a:t>
              </a:r>
              <a:r>
                <a:rPr lang="ko-KR" altLang="en-US" sz="16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공격에 대응</a:t>
              </a:r>
              <a:endParaRPr lang="en-US" altLang="ko-KR" sz="1600" b="1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BEC</a:t>
              </a:r>
              <a:r>
                <a:rPr lang="ko-KR" altLang="en-US" sz="16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공격에 대응</a:t>
              </a:r>
              <a:endParaRPr lang="en-US" altLang="ko-KR" sz="1600" b="1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469726" y="4260291"/>
            <a:ext cx="2666115" cy="1194973"/>
            <a:chOff x="8469630" y="4018915"/>
            <a:chExt cx="1829699" cy="820085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499513" y="4018915"/>
              <a:ext cx="1358900" cy="508000"/>
            </a:xfrm>
            <a:prstGeom prst="roundRect">
              <a:avLst>
                <a:gd name="adj" fmla="val 26667"/>
              </a:avLst>
            </a:prstGeom>
            <a:solidFill>
              <a:srgbClr val="385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사전예방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69630" y="4606657"/>
              <a:ext cx="1829699" cy="232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기업정보 유출 가능성 최소화</a:t>
              </a:r>
              <a:endParaRPr lang="en-US" altLang="ko-KR" sz="1600" b="1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5125160" y="2349500"/>
            <a:ext cx="1948740" cy="191079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 smtClean="0">
                <a:solidFill>
                  <a:schemeClr val="tx2">
                    <a:lumMod val="50000"/>
                  </a:schemeClr>
                </a:solidFill>
              </a:rPr>
              <a:t>HERMES</a:t>
            </a:r>
          </a:p>
          <a:p>
            <a:pPr algn="ctr"/>
            <a:r>
              <a:rPr lang="ko-KR" altLang="en-US" sz="2300" b="1" dirty="0" smtClean="0">
                <a:solidFill>
                  <a:schemeClr val="tx2">
                    <a:lumMod val="50000"/>
                  </a:schemeClr>
                </a:solidFill>
              </a:rPr>
              <a:t>기대효과</a:t>
            </a:r>
            <a:endParaRPr lang="ko-KR" altLang="en-US" sz="23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39032" y="1900279"/>
            <a:ext cx="3348096" cy="3275624"/>
            <a:chOff x="4439032" y="1900279"/>
            <a:chExt cx="3348096" cy="3275624"/>
          </a:xfrm>
        </p:grpSpPr>
        <p:graphicFrame>
          <p:nvGraphicFramePr>
            <p:cNvPr id="27" name="다이어그램 26"/>
            <p:cNvGraphicFramePr/>
            <p:nvPr>
              <p:extLst/>
            </p:nvPr>
          </p:nvGraphicFramePr>
          <p:xfrm>
            <a:off x="4439032" y="1900279"/>
            <a:ext cx="3348096" cy="327562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8" name="타원 27"/>
            <p:cNvSpPr/>
            <p:nvPr/>
          </p:nvSpPr>
          <p:spPr>
            <a:xfrm>
              <a:off x="5121630" y="2408694"/>
              <a:ext cx="1948740" cy="191079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HERMES</a:t>
              </a:r>
            </a:p>
            <a:p>
              <a:pPr algn="ctr"/>
              <a:r>
                <a:rPr lang="ko-KR" altLang="en-US" sz="2300" b="1" dirty="0" smtClean="0">
                  <a:solidFill>
                    <a:srgbClr val="233D6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기대효과</a:t>
              </a:r>
              <a:endParaRPr lang="ko-KR" altLang="en-US" sz="2300" b="1" dirty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직각 삼각형 29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1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E648CE-4962-4394-B0BE-F3A4A79B5D76}"/>
              </a:ext>
            </a:extLst>
          </p:cNvPr>
          <p:cNvSpPr txBox="1"/>
          <p:nvPr/>
        </p:nvSpPr>
        <p:spPr>
          <a:xfrm>
            <a:off x="4677983" y="2576286"/>
            <a:ext cx="28360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Q&amp;A</a:t>
            </a:r>
            <a:endParaRPr lang="ko-KR" altLang="en-US" sz="9600" b="1" spc="-150" dirty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질문과 답변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0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0; 0.2000,0.5000; 0.8000,0.5000; 1,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5E648CE-4962-4394-B0BE-F3A4A79B5D76}"/>
              </a:ext>
            </a:extLst>
          </p:cNvPr>
          <p:cNvSpPr txBox="1"/>
          <p:nvPr/>
        </p:nvSpPr>
        <p:spPr>
          <a:xfrm>
            <a:off x="3502343" y="2668270"/>
            <a:ext cx="51427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Thank you</a:t>
            </a:r>
            <a:endParaRPr lang="ko-KR" altLang="en-US" sz="8000" b="1" spc="-1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38400" y="1329327"/>
            <a:ext cx="7315200" cy="4223657"/>
          </a:xfrm>
          <a:prstGeom prst="rect">
            <a:avLst/>
          </a:prstGeom>
          <a:noFill/>
          <a:ln w="127000">
            <a:solidFill>
              <a:srgbClr val="233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53029" y="2461440"/>
            <a:ext cx="1770742" cy="195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23671" y="2461440"/>
            <a:ext cx="1770742" cy="195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1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0; 0.2000,0.5000; 0.8000,0.5000; 1,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xmlns="" id="{7E39BA3D-B345-403E-BEE6-651D1AE9CDB3}"/>
              </a:ext>
            </a:extLst>
          </p:cNvPr>
          <p:cNvSpPr/>
          <p:nvPr/>
        </p:nvSpPr>
        <p:spPr>
          <a:xfrm>
            <a:off x="0" y="2718435"/>
            <a:ext cx="4006850" cy="413956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xmlns="" id="{A6E8C060-0B99-41A7-8CC4-6E52D46AF036}"/>
              </a:ext>
            </a:extLst>
          </p:cNvPr>
          <p:cNvSpPr/>
          <p:nvPr/>
        </p:nvSpPr>
        <p:spPr>
          <a:xfrm rot="10800000">
            <a:off x="8185150" y="-5715"/>
            <a:ext cx="4006850" cy="413956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-10683" y="-5715"/>
            <a:ext cx="5337175" cy="4013200"/>
            <a:chOff x="-635" y="-5715"/>
            <a:chExt cx="5337175" cy="4013200"/>
          </a:xfrm>
        </p:grpSpPr>
        <p:grpSp>
          <p:nvGrpSpPr>
            <p:cNvPr id="2" name="그룹 1"/>
            <p:cNvGrpSpPr/>
            <p:nvPr/>
          </p:nvGrpSpPr>
          <p:grpSpPr>
            <a:xfrm>
              <a:off x="-635" y="0"/>
              <a:ext cx="5337175" cy="4007485"/>
              <a:chOff x="-635" y="0"/>
              <a:chExt cx="5337175" cy="4007485"/>
            </a:xfrm>
          </p:grpSpPr>
          <p:sp>
            <p:nvSpPr>
              <p:cNvPr id="4" name="평행 사변형 3"/>
              <p:cNvSpPr>
                <a:spLocks/>
              </p:cNvSpPr>
              <p:nvPr/>
            </p:nvSpPr>
            <p:spPr>
              <a:xfrm>
                <a:off x="-635" y="0"/>
                <a:ext cx="5337175" cy="1114425"/>
              </a:xfrm>
              <a:prstGeom prst="parallelogram">
                <a:avLst>
                  <a:gd name="adj" fmla="val 110075"/>
                </a:avLst>
              </a:prstGeom>
              <a:solidFill>
                <a:schemeClr val="accent1">
                  <a:lumMod val="50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" name="직각 삼각형 4"/>
              <p:cNvSpPr>
                <a:spLocks/>
              </p:cNvSpPr>
              <p:nvPr/>
            </p:nvSpPr>
            <p:spPr>
              <a:xfrm rot="5400000">
                <a:off x="66675" y="-66675"/>
                <a:ext cx="4007485" cy="414020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" name="이등변 삼각형 12"/>
            <p:cNvSpPr>
              <a:spLocks/>
            </p:cNvSpPr>
            <p:nvPr/>
          </p:nvSpPr>
          <p:spPr>
            <a:xfrm flipV="1">
              <a:off x="1655445" y="-5715"/>
              <a:ext cx="2658110" cy="1108075"/>
            </a:xfrm>
            <a:prstGeom prst="triangle">
              <a:avLst/>
            </a:prstGeom>
            <a:solidFill>
              <a:srgbClr val="223C6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805295" y="2851150"/>
            <a:ext cx="5386070" cy="4007485"/>
            <a:chOff x="6805295" y="2851150"/>
            <a:chExt cx="5386070" cy="4007485"/>
          </a:xfrm>
        </p:grpSpPr>
        <p:grpSp>
          <p:nvGrpSpPr>
            <p:cNvPr id="3" name="그룹 2"/>
            <p:cNvGrpSpPr/>
            <p:nvPr/>
          </p:nvGrpSpPr>
          <p:grpSpPr>
            <a:xfrm>
              <a:off x="6805295" y="2851150"/>
              <a:ext cx="5386070" cy="4006850"/>
              <a:chOff x="6805295" y="2851150"/>
              <a:chExt cx="5386070" cy="4006850"/>
            </a:xfrm>
          </p:grpSpPr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xmlns="" id="{EC5C1163-2E44-49C4-B7AB-52F08A1408F9}"/>
                  </a:ext>
                </a:extLst>
              </p:cNvPr>
              <p:cNvSpPr/>
              <p:nvPr/>
            </p:nvSpPr>
            <p:spPr>
              <a:xfrm rot="10800000">
                <a:off x="6805295" y="5744210"/>
                <a:ext cx="5336540" cy="1113790"/>
              </a:xfrm>
              <a:prstGeom prst="parallelogram">
                <a:avLst>
                  <a:gd name="adj" fmla="val 111568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xmlns="" id="{93C15369-8351-40CF-BE23-8D826DDA6F3A}"/>
                  </a:ext>
                </a:extLst>
              </p:cNvPr>
              <p:cNvSpPr/>
              <p:nvPr/>
            </p:nvSpPr>
            <p:spPr>
              <a:xfrm rot="16200000">
                <a:off x="8118475" y="2784475"/>
                <a:ext cx="4006850" cy="4139565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xmlns="" id="{A43D9832-0DB6-4218-9910-51861B281CAF}"/>
                </a:ext>
              </a:extLst>
            </p:cNvPr>
            <p:cNvSpPr/>
            <p:nvPr/>
          </p:nvSpPr>
          <p:spPr>
            <a:xfrm rot="10800000" flipV="1">
              <a:off x="7882255" y="5750560"/>
              <a:ext cx="2657475" cy="1107440"/>
            </a:xfrm>
            <a:prstGeom prst="triangle">
              <a:avLst/>
            </a:prstGeom>
            <a:solidFill>
              <a:srgbClr val="223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E648CE-4962-4394-B0BE-F3A4A79B5D76}"/>
              </a:ext>
            </a:extLst>
          </p:cNvPr>
          <p:cNvSpPr txBox="1"/>
          <p:nvPr/>
        </p:nvSpPr>
        <p:spPr>
          <a:xfrm>
            <a:off x="5336540" y="1510030"/>
            <a:ext cx="1124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 차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2194411" y="2807094"/>
            <a:ext cx="1501345" cy="7232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</a:t>
            </a:r>
          </a:p>
          <a:p>
            <a:pPr eaLnBrk="0"/>
            <a:r>
              <a:rPr lang="en-US" altLang="ko-KR" sz="1700" b="1" dirty="0" err="1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700" b="1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700" b="1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ko-KR" altLang="en-US" sz="1700" b="1" strike="noStrike" cap="none" dirty="0" smtClean="0">
              <a:solidFill>
                <a:srgbClr val="233D6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3892821" y="2799715"/>
            <a:ext cx="1671320" cy="7232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</a:t>
            </a:r>
            <a:endParaRPr lang="ko-KR" altLang="en-US" sz="2400" b="1" strike="noStrike" cap="none" dirty="0" smtClean="0">
              <a:solidFill>
                <a:srgbClr val="233D6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0"/>
            <a:r>
              <a:rPr lang="ko-KR" altLang="en-US" sz="1700" b="1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  <a:endParaRPr lang="ko-KR" altLang="en-US" sz="1700" b="1" dirty="0">
              <a:solidFill>
                <a:srgbClr val="233D6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5656580" y="2799715"/>
            <a:ext cx="1127760" cy="739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</a:t>
            </a:r>
            <a:endParaRPr lang="ko-KR" altLang="en-US" sz="2400" b="1" strike="noStrike" cap="none" dirty="0" smtClean="0">
              <a:solidFill>
                <a:srgbClr val="233D6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0"/>
            <a:r>
              <a:rPr lang="ko-KR" altLang="en-US" sz="1700" b="1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영상</a:t>
            </a:r>
            <a:endParaRPr lang="ko-KR" altLang="en-US" sz="1700" b="1" dirty="0">
              <a:solidFill>
                <a:srgbClr val="233D6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8768603" y="2799715"/>
            <a:ext cx="1349375" cy="7232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</a:t>
            </a:r>
            <a:endParaRPr lang="ko-KR" altLang="en-US" sz="2400" b="1" strike="noStrike" cap="none" dirty="0" smtClean="0">
              <a:solidFill>
                <a:srgbClr val="233D6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0"/>
            <a:r>
              <a:rPr lang="en-US" altLang="ko-KR" sz="1700" b="1" dirty="0" err="1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질문과</a:t>
            </a:r>
            <a:r>
              <a:rPr lang="en-US" altLang="ko-KR" sz="1700" b="1" dirty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700" b="1" dirty="0" err="1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답변</a:t>
            </a:r>
            <a:endParaRPr lang="ko-KR" altLang="en-US" sz="1700" b="1" dirty="0">
              <a:solidFill>
                <a:srgbClr val="233D6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7150735" y="2807335"/>
            <a:ext cx="1463040" cy="7239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</a:t>
            </a:r>
            <a:endParaRPr lang="ko-KR" altLang="en-US" sz="2400" b="1" strike="noStrike" cap="none" dirty="0" smtClean="0">
              <a:solidFill>
                <a:srgbClr val="233D6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0"/>
            <a:r>
              <a:rPr lang="ko-KR" altLang="en-US" sz="1700" b="1" dirty="0" smtClean="0">
                <a:solidFill>
                  <a:srgbClr val="233D6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 효과</a:t>
            </a:r>
            <a:endParaRPr lang="ko-KR" altLang="en-US" sz="1700" b="1" dirty="0">
              <a:solidFill>
                <a:srgbClr val="233D6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61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229407" y="2193506"/>
            <a:ext cx="5170516" cy="339159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233D6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3255" y="2193507"/>
            <a:ext cx="5170516" cy="339159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233D6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3255" y="1456291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인터파크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9407" y="1456291"/>
            <a:ext cx="254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 피싱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43255" y="1919403"/>
            <a:ext cx="5170516" cy="0"/>
          </a:xfrm>
          <a:prstGeom prst="line">
            <a:avLst/>
          </a:prstGeom>
          <a:ln w="12700">
            <a:solidFill>
              <a:srgbClr val="233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9407" y="1915363"/>
            <a:ext cx="5170516" cy="0"/>
          </a:xfrm>
          <a:prstGeom prst="line">
            <a:avLst/>
          </a:prstGeom>
          <a:ln w="12700">
            <a:solidFill>
              <a:srgbClr val="233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10853" y="1456291"/>
            <a:ext cx="320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기사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97005" y="1456291"/>
            <a:ext cx="320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기사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0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6" grpId="0"/>
      <p:bldP spid="17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/>
          <p:cNvGrpSpPr/>
          <p:nvPr/>
        </p:nvGrpSpPr>
        <p:grpSpPr>
          <a:xfrm>
            <a:off x="0" y="2604135"/>
            <a:ext cx="12014200" cy="2189480"/>
            <a:chOff x="0" y="3077845"/>
            <a:chExt cx="12014200" cy="1715770"/>
          </a:xfrm>
          <a:solidFill>
            <a:srgbClr val="233D6B"/>
          </a:solidFill>
        </p:grpSpPr>
        <p:sp>
          <p:nvSpPr>
            <p:cNvPr id="104" name="직사각형 103"/>
            <p:cNvSpPr/>
            <p:nvPr/>
          </p:nvSpPr>
          <p:spPr>
            <a:xfrm>
              <a:off x="0" y="3077845"/>
              <a:ext cx="1160060" cy="12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자유형: 도형 30">
              <a:extLst>
                <a:ext uri="{FF2B5EF4-FFF2-40B4-BE49-F238E27FC236}">
                  <a16:creationId xmlns:a16="http://schemas.microsoft.com/office/drawing/2014/main" xmlns="" id="{E0E0BEE2-1AA6-4715-B1EB-2604885C41E6}"/>
                </a:ext>
              </a:extLst>
            </p:cNvPr>
            <p:cNvSpPr/>
            <p:nvPr/>
          </p:nvSpPr>
          <p:spPr>
            <a:xfrm rot="5400000">
              <a:off x="5613400" y="-1607185"/>
              <a:ext cx="1715770" cy="11085830"/>
            </a:xfrm>
            <a:custGeom>
              <a:avLst/>
              <a:gdLst>
                <a:gd name="connsiteX0" fmla="*/ 0 w 1715527"/>
                <a:gd name="connsiteY0" fmla="*/ 11878490 h 11878490"/>
                <a:gd name="connsiteX1" fmla="*/ 0 w 1715527"/>
                <a:gd name="connsiteY1" fmla="*/ 857765 h 11878490"/>
                <a:gd name="connsiteX2" fmla="*/ 857763 w 1715527"/>
                <a:gd name="connsiteY2" fmla="*/ 0 h 11878490"/>
                <a:gd name="connsiteX3" fmla="*/ 1715526 w 1715527"/>
                <a:gd name="connsiteY3" fmla="*/ 857765 h 11878490"/>
                <a:gd name="connsiteX4" fmla="*/ 1715527 w 1715527"/>
                <a:gd name="connsiteY4" fmla="*/ 11121798 h 11878490"/>
                <a:gd name="connsiteX5" fmla="*/ 1651917 w 1715527"/>
                <a:gd name="connsiteY5" fmla="*/ 11121798 h 11878490"/>
                <a:gd name="connsiteX6" fmla="*/ 1588307 w 1715527"/>
                <a:gd name="connsiteY6" fmla="*/ 11121798 h 11878490"/>
                <a:gd name="connsiteX7" fmla="*/ 1588307 w 1715527"/>
                <a:gd name="connsiteY7" fmla="*/ 857765 h 11878490"/>
                <a:gd name="connsiteX8" fmla="*/ 857763 w 1715527"/>
                <a:gd name="connsiteY8" fmla="*/ 127221 h 11878490"/>
                <a:gd name="connsiteX9" fmla="*/ 127219 w 1715527"/>
                <a:gd name="connsiteY9" fmla="*/ 857765 h 11878490"/>
                <a:gd name="connsiteX10" fmla="*/ 127220 w 1715527"/>
                <a:gd name="connsiteY10" fmla="*/ 11878490 h 11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527" h="11878490">
                  <a:moveTo>
                    <a:pt x="0" y="11878490"/>
                  </a:moveTo>
                  <a:lnTo>
                    <a:pt x="0" y="857765"/>
                  </a:lnTo>
                  <a:cubicBezTo>
                    <a:pt x="0" y="384035"/>
                    <a:pt x="384034" y="0"/>
                    <a:pt x="857763" y="0"/>
                  </a:cubicBezTo>
                  <a:cubicBezTo>
                    <a:pt x="1331492" y="0"/>
                    <a:pt x="1715526" y="384035"/>
                    <a:pt x="1715526" y="857765"/>
                  </a:cubicBezTo>
                  <a:cubicBezTo>
                    <a:pt x="1715526" y="4279109"/>
                    <a:pt x="1715527" y="7700453"/>
                    <a:pt x="1715527" y="11121798"/>
                  </a:cubicBezTo>
                  <a:lnTo>
                    <a:pt x="1651917" y="11121798"/>
                  </a:lnTo>
                  <a:lnTo>
                    <a:pt x="1588307" y="11121798"/>
                  </a:lnTo>
                  <a:lnTo>
                    <a:pt x="1588307" y="857765"/>
                  </a:lnTo>
                  <a:cubicBezTo>
                    <a:pt x="1588307" y="454297"/>
                    <a:pt x="1261231" y="127221"/>
                    <a:pt x="857763" y="127221"/>
                  </a:cubicBezTo>
                  <a:cubicBezTo>
                    <a:pt x="454295" y="127221"/>
                    <a:pt x="127219" y="454297"/>
                    <a:pt x="127219" y="857765"/>
                  </a:cubicBezTo>
                  <a:lnTo>
                    <a:pt x="127220" y="118784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CJK KR DemiLight"/>
                <a:ea typeface="Noto Sans CJK KR DemiLight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B1C5F68C-486B-4E87-A0F8-8B5907B50341}"/>
              </a:ext>
            </a:extLst>
          </p:cNvPr>
          <p:cNvGrpSpPr/>
          <p:nvPr/>
        </p:nvGrpSpPr>
        <p:grpSpPr>
          <a:xfrm>
            <a:off x="5658485" y="2068973"/>
            <a:ext cx="720725" cy="948055"/>
            <a:chOff x="5658485" y="2604135"/>
            <a:chExt cx="720725" cy="948055"/>
          </a:xfrm>
        </p:grpSpPr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xmlns="" id="{46810C55-7C72-4A69-BB18-376B1E4B60E2}"/>
                </a:ext>
              </a:extLst>
            </p:cNvPr>
            <p:cNvSpPr/>
            <p:nvPr/>
          </p:nvSpPr>
          <p:spPr bwMode="auto">
            <a:xfrm rot="10800000">
              <a:off x="5691505" y="3115310"/>
              <a:ext cx="654050" cy="436245"/>
            </a:xfrm>
            <a:prstGeom prst="triangle">
              <a:avLst/>
            </a:prstGeom>
            <a:solidFill>
              <a:srgbClr val="BFBFBF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xmlns="" id="{3B2390DC-924B-4A6A-8D58-005F2FBA10F4}"/>
                </a:ext>
              </a:extLst>
            </p:cNvPr>
            <p:cNvSpPr/>
            <p:nvPr/>
          </p:nvSpPr>
          <p:spPr bwMode="auto">
            <a:xfrm>
              <a:off x="5658485" y="2604135"/>
              <a:ext cx="720725" cy="720725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2</a:t>
              </a:r>
              <a:r>
                <a:rPr lang="ko-KR" altLang="en-US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월</a:t>
              </a:r>
              <a:endParaRPr lang="ko-KR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Verdana" panose="020B0604030504040204" pitchFamily="34" charset="0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672744" y="3089891"/>
            <a:ext cx="1412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관련업체 조사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화면 기획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93736" y="3072481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메일서버 구축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 및 </a:t>
            </a:r>
            <a:r>
              <a:rPr lang="ko-KR" altLang="en-US" spc="-150" dirty="0" err="1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오른쪽 화살표 109"/>
          <p:cNvSpPr/>
          <p:nvPr/>
        </p:nvSpPr>
        <p:spPr>
          <a:xfrm rot="10800000">
            <a:off x="1467159" y="4555857"/>
            <a:ext cx="720090" cy="306388"/>
          </a:xfrm>
          <a:prstGeom prst="rightArrow">
            <a:avLst/>
          </a:prstGeom>
          <a:solidFill>
            <a:srgbClr val="233D6B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B1C5F68C-486B-4E87-A0F8-8B5907B50341}"/>
              </a:ext>
            </a:extLst>
          </p:cNvPr>
          <p:cNvGrpSpPr/>
          <p:nvPr/>
        </p:nvGrpSpPr>
        <p:grpSpPr>
          <a:xfrm>
            <a:off x="9256395" y="2068973"/>
            <a:ext cx="720725" cy="948055"/>
            <a:chOff x="9256395" y="2604135"/>
            <a:chExt cx="720725" cy="948055"/>
          </a:xfrm>
        </p:grpSpPr>
        <p:sp>
          <p:nvSpPr>
            <p:cNvPr id="112" name="이등변 삼각형 111">
              <a:extLst>
                <a:ext uri="{FF2B5EF4-FFF2-40B4-BE49-F238E27FC236}">
                  <a16:creationId xmlns:a16="http://schemas.microsoft.com/office/drawing/2014/main" xmlns="" id="{46810C55-7C72-4A69-BB18-376B1E4B60E2}"/>
                </a:ext>
              </a:extLst>
            </p:cNvPr>
            <p:cNvSpPr/>
            <p:nvPr/>
          </p:nvSpPr>
          <p:spPr bwMode="auto">
            <a:xfrm rot="10800000">
              <a:off x="9289415" y="3115310"/>
              <a:ext cx="654050" cy="436245"/>
            </a:xfrm>
            <a:prstGeom prst="triangle">
              <a:avLst/>
            </a:prstGeom>
            <a:solidFill>
              <a:srgbClr val="BFBFBF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xmlns="" id="{3B2390DC-924B-4A6A-8D58-005F2FBA10F4}"/>
                </a:ext>
              </a:extLst>
            </p:cNvPr>
            <p:cNvSpPr/>
            <p:nvPr/>
          </p:nvSpPr>
          <p:spPr bwMode="auto">
            <a:xfrm>
              <a:off x="9256395" y="2604135"/>
              <a:ext cx="720725" cy="720725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3</a:t>
              </a:r>
              <a:r>
                <a:rPr lang="ko-KR" altLang="en-US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월</a:t>
              </a:r>
              <a:endParaRPr lang="ko-KR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Verdana" panose="020B0604030504040204" pitchFamily="34" charset="0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8492461" y="3072481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선택 및 구축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기능 조사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2E3967A9-E509-475D-8875-058532541EC5}"/>
              </a:ext>
            </a:extLst>
          </p:cNvPr>
          <p:cNvGrpSpPr/>
          <p:nvPr/>
        </p:nvGrpSpPr>
        <p:grpSpPr>
          <a:xfrm>
            <a:off x="9427845" y="4187158"/>
            <a:ext cx="720725" cy="948055"/>
            <a:chOff x="9427845" y="4393565"/>
            <a:chExt cx="720725" cy="948055"/>
          </a:xfrm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xmlns="" id="{7D9E30E3-5DE5-49C7-9E0E-840DF41CDB64}"/>
                </a:ext>
              </a:extLst>
            </p:cNvPr>
            <p:cNvSpPr/>
            <p:nvPr/>
          </p:nvSpPr>
          <p:spPr bwMode="auto">
            <a:xfrm rot="10800000">
              <a:off x="9460865" y="4904740"/>
              <a:ext cx="654050" cy="436245"/>
            </a:xfrm>
            <a:prstGeom prst="triangle">
              <a:avLst/>
            </a:prstGeom>
            <a:solidFill>
              <a:srgbClr val="BFBFBF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xmlns="" id="{83BA56DA-AD15-4B68-B8C3-F785C2549278}"/>
                </a:ext>
              </a:extLst>
            </p:cNvPr>
            <p:cNvSpPr/>
            <p:nvPr/>
          </p:nvSpPr>
          <p:spPr bwMode="auto">
            <a:xfrm>
              <a:off x="9427845" y="4393565"/>
              <a:ext cx="720725" cy="720725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6</a:t>
              </a:r>
              <a:r>
                <a:rPr lang="ko-KR" altLang="en-US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월</a:t>
              </a:r>
              <a:endParaRPr lang="ko-KR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Verdana" panose="020B0604030504040204" pitchFamily="34" charset="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9133429" y="5172720"/>
            <a:ext cx="15182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Node.js </a:t>
            </a:r>
            <a:r>
              <a:rPr lang="ko-KR" altLang="en-US" spc="-150" dirty="0" err="1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</a:t>
            </a:r>
            <a:endParaRPr lang="ko-KR" altLang="en-US" spc="-150" dirty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2E3967A9-E509-475D-8875-058532541EC5}"/>
              </a:ext>
            </a:extLst>
          </p:cNvPr>
          <p:cNvGrpSpPr/>
          <p:nvPr/>
        </p:nvGrpSpPr>
        <p:grpSpPr>
          <a:xfrm>
            <a:off x="7057390" y="4187158"/>
            <a:ext cx="720725" cy="948055"/>
            <a:chOff x="7057390" y="4393565"/>
            <a:chExt cx="720725" cy="948055"/>
          </a:xfrm>
        </p:grpSpPr>
        <p:sp>
          <p:nvSpPr>
            <p:cNvPr id="120" name="이등변 삼각형 119">
              <a:extLst>
                <a:ext uri="{FF2B5EF4-FFF2-40B4-BE49-F238E27FC236}">
                  <a16:creationId xmlns:a16="http://schemas.microsoft.com/office/drawing/2014/main" xmlns="" id="{7D9E30E3-5DE5-49C7-9E0E-840DF41CDB64}"/>
                </a:ext>
              </a:extLst>
            </p:cNvPr>
            <p:cNvSpPr/>
            <p:nvPr/>
          </p:nvSpPr>
          <p:spPr bwMode="auto">
            <a:xfrm rot="10800000">
              <a:off x="7090410" y="4904740"/>
              <a:ext cx="654050" cy="436245"/>
            </a:xfrm>
            <a:prstGeom prst="triangle">
              <a:avLst/>
            </a:prstGeom>
            <a:solidFill>
              <a:srgbClr val="BFBFBF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xmlns="" id="{83BA56DA-AD15-4B68-B8C3-F785C2549278}"/>
                </a:ext>
              </a:extLst>
            </p:cNvPr>
            <p:cNvSpPr/>
            <p:nvPr/>
          </p:nvSpPr>
          <p:spPr bwMode="auto">
            <a:xfrm>
              <a:off x="7057390" y="4393565"/>
              <a:ext cx="720725" cy="720725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7</a:t>
              </a:r>
              <a:r>
                <a:rPr lang="ko-KR" altLang="en-US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월</a:t>
              </a:r>
              <a:endParaRPr lang="ko-KR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Verdana" panose="020B0604030504040204" pitchFamily="34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6590124" y="5172720"/>
            <a:ext cx="165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홈페이지 구축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pc="-150" dirty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2E3967A9-E509-475D-8875-058532541EC5}"/>
              </a:ext>
            </a:extLst>
          </p:cNvPr>
          <p:cNvGrpSpPr/>
          <p:nvPr/>
        </p:nvGrpSpPr>
        <p:grpSpPr>
          <a:xfrm>
            <a:off x="4433570" y="4187158"/>
            <a:ext cx="720725" cy="948055"/>
            <a:chOff x="4433570" y="4393565"/>
            <a:chExt cx="720725" cy="948055"/>
          </a:xfrm>
        </p:grpSpPr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xmlns="" id="{7D9E30E3-5DE5-49C7-9E0E-840DF41CDB64}"/>
                </a:ext>
              </a:extLst>
            </p:cNvPr>
            <p:cNvSpPr/>
            <p:nvPr/>
          </p:nvSpPr>
          <p:spPr bwMode="auto">
            <a:xfrm rot="10800000">
              <a:off x="4466590" y="4904740"/>
              <a:ext cx="654050" cy="436245"/>
            </a:xfrm>
            <a:prstGeom prst="triangle">
              <a:avLst/>
            </a:prstGeom>
            <a:solidFill>
              <a:srgbClr val="BFBFBF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xmlns="" id="{83BA56DA-AD15-4B68-B8C3-F785C2549278}"/>
                </a:ext>
              </a:extLst>
            </p:cNvPr>
            <p:cNvSpPr/>
            <p:nvPr/>
          </p:nvSpPr>
          <p:spPr bwMode="auto">
            <a:xfrm>
              <a:off x="4433570" y="4393565"/>
              <a:ext cx="720725" cy="720725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8</a:t>
              </a:r>
              <a:r>
                <a:rPr lang="ko-KR" altLang="en-US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월</a:t>
              </a:r>
              <a:endParaRPr lang="ko-KR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Verdana" panose="020B0604030504040204" pitchFamily="34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4046819" y="5201644"/>
            <a:ext cx="1654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템플릿 제작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훈련생성 </a:t>
            </a:r>
            <a:endParaRPr lang="en-US" altLang="ko-KR" spc="-150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완성</a:t>
            </a:r>
            <a:endParaRPr lang="en-US" altLang="ko-KR" spc="-150" dirty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2018665" y="4156043"/>
            <a:ext cx="720725" cy="947420"/>
            <a:chOff x="2018665" y="4362450"/>
            <a:chExt cx="720725" cy="947420"/>
          </a:xfrm>
        </p:grpSpPr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xmlns="" id="{F531729E-22DE-486A-96A0-442DA50C01A2}"/>
                </a:ext>
              </a:extLst>
            </p:cNvPr>
            <p:cNvSpPr/>
            <p:nvPr/>
          </p:nvSpPr>
          <p:spPr bwMode="auto">
            <a:xfrm rot="10800000">
              <a:off x="2052320" y="4873625"/>
              <a:ext cx="654050" cy="436245"/>
            </a:xfrm>
            <a:prstGeom prst="triangle">
              <a:avLst/>
            </a:prstGeom>
            <a:solidFill>
              <a:srgbClr val="00B050"/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xmlns="" id="{C44B8F76-1773-4B88-B2A4-D78F82FF1812}"/>
                </a:ext>
              </a:extLst>
            </p:cNvPr>
            <p:cNvSpPr/>
            <p:nvPr/>
          </p:nvSpPr>
          <p:spPr bwMode="auto">
            <a:xfrm>
              <a:off x="2018665" y="4362450"/>
              <a:ext cx="720725" cy="720725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10</a:t>
              </a:r>
              <a:r>
                <a:rPr lang="ko-KR" altLang="en-US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월</a:t>
              </a:r>
              <a:endParaRPr lang="ko-KR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Verdana" panose="020B0604030504040204" pitchFamily="34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1581461" y="5201644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훈련결과 그래프</a:t>
            </a:r>
            <a:endParaRPr lang="en-US" altLang="ko-KR" spc="-150" dirty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xmlns="" id="{B1C5F68C-486B-4E87-A0F8-8B5907B50341}"/>
              </a:ext>
            </a:extLst>
          </p:cNvPr>
          <p:cNvGrpSpPr/>
          <p:nvPr/>
        </p:nvGrpSpPr>
        <p:grpSpPr>
          <a:xfrm>
            <a:off x="2026285" y="2081673"/>
            <a:ext cx="720725" cy="948055"/>
            <a:chOff x="2026285" y="2616835"/>
            <a:chExt cx="720725" cy="948055"/>
          </a:xfrm>
        </p:grpSpPr>
        <p:sp>
          <p:nvSpPr>
            <p:cNvPr id="132" name="이등변 삼각형 131">
              <a:extLst>
                <a:ext uri="{FF2B5EF4-FFF2-40B4-BE49-F238E27FC236}">
                  <a16:creationId xmlns:a16="http://schemas.microsoft.com/office/drawing/2014/main" xmlns="" id="{46810C55-7C72-4A69-BB18-376B1E4B60E2}"/>
                </a:ext>
              </a:extLst>
            </p:cNvPr>
            <p:cNvSpPr/>
            <p:nvPr/>
          </p:nvSpPr>
          <p:spPr bwMode="auto">
            <a:xfrm rot="10800000">
              <a:off x="2059305" y="3128010"/>
              <a:ext cx="654050" cy="436245"/>
            </a:xfrm>
            <a:prstGeom prst="triangle">
              <a:avLst/>
            </a:prstGeom>
            <a:solidFill>
              <a:srgbClr val="BFBFBF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xmlns="" id="{3B2390DC-924B-4A6A-8D58-005F2FBA10F4}"/>
                </a:ext>
              </a:extLst>
            </p:cNvPr>
            <p:cNvSpPr/>
            <p:nvPr/>
          </p:nvSpPr>
          <p:spPr bwMode="auto">
            <a:xfrm>
              <a:off x="2026285" y="2616835"/>
              <a:ext cx="720725" cy="720725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1</a:t>
              </a:r>
              <a:r>
                <a:rPr lang="ko-KR" altLang="en-US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Verdana" panose="020B0604030504040204" pitchFamily="34" charset="0"/>
                </a:rPr>
                <a:t>월</a:t>
              </a:r>
              <a:endParaRPr lang="ko-KR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Verdana" panose="020B0604030504040204" pitchFamily="34" charset="0"/>
              </a:endParaRPr>
            </a:p>
          </p:txBody>
        </p:sp>
      </p:grpSp>
      <p:sp>
        <p:nvSpPr>
          <p:cNvPr id="37" name="직각 삼각형 36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평행 사변형 37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27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 animBg="1"/>
      <p:bldP spid="114" grpId="0"/>
      <p:bldP spid="118" grpId="0"/>
      <p:bldP spid="122" grpId="0"/>
      <p:bldP spid="126" grpId="0"/>
      <p:bldP spid="1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471366" y="2320024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운영체제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71366" y="3389378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Windows Server 2016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1366" y="3834165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Windows 7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7487" y="232002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언어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3088" y="338937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Node-js 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73088" y="3834165"/>
            <a:ext cx="12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C# / VSTO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3273" y="2320024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데이터베이스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3273" y="338937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Mysql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06531" y="2320024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메일 서버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06531" y="338937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Exchange Server 2016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79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129393" y="1811544"/>
            <a:ext cx="3856009" cy="4830873"/>
          </a:xfrm>
          <a:prstGeom prst="roundRect">
            <a:avLst>
              <a:gd name="adj" fmla="val 3249"/>
            </a:avLst>
          </a:prstGeom>
          <a:solidFill>
            <a:srgbClr val="E7E6E6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203717" y="1190445"/>
            <a:ext cx="3856009" cy="448651"/>
          </a:xfrm>
          <a:prstGeom prst="roundRect">
            <a:avLst>
              <a:gd name="adj" fmla="val 25609"/>
            </a:avLst>
          </a:prstGeom>
          <a:solidFill>
            <a:srgbClr val="E7E6E6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33D6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훈련 대상자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233D6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166555" y="1190445"/>
            <a:ext cx="3856009" cy="448651"/>
          </a:xfrm>
          <a:prstGeom prst="roundRect">
            <a:avLst>
              <a:gd name="adj" fmla="val 25609"/>
            </a:avLst>
          </a:prstGeom>
          <a:solidFill>
            <a:srgbClr val="E7E6E6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33D6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서버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233D6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9393" y="1190444"/>
            <a:ext cx="3856009" cy="448651"/>
          </a:xfrm>
          <a:prstGeom prst="roundRect">
            <a:avLst>
              <a:gd name="adj" fmla="val 25609"/>
            </a:avLst>
          </a:prstGeom>
          <a:solidFill>
            <a:srgbClr val="E7E6E6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33D6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훈련 담당자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233D6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196214" y="1811543"/>
            <a:ext cx="3856009" cy="4830873"/>
          </a:xfrm>
          <a:prstGeom prst="roundRect">
            <a:avLst>
              <a:gd name="adj" fmla="val 3249"/>
            </a:avLst>
          </a:prstGeom>
          <a:solidFill>
            <a:srgbClr val="E7E6E6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03717" y="1811543"/>
            <a:ext cx="3856009" cy="4830873"/>
          </a:xfrm>
          <a:prstGeom prst="roundRect">
            <a:avLst>
              <a:gd name="adj" fmla="val 3249"/>
            </a:avLst>
          </a:prstGeom>
          <a:solidFill>
            <a:srgbClr val="E7E6E6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496461" y="4863129"/>
            <a:ext cx="3856009" cy="1167294"/>
            <a:chOff x="4480394" y="2144741"/>
            <a:chExt cx="3856009" cy="1167294"/>
          </a:xfrm>
          <a:solidFill>
            <a:srgbClr val="233D6B"/>
          </a:solidFill>
        </p:grpSpPr>
        <p:sp>
          <p:nvSpPr>
            <p:cNvPr id="53" name="모서리가 둥근 직사각형 52"/>
            <p:cNvSpPr/>
            <p:nvPr/>
          </p:nvSpPr>
          <p:spPr>
            <a:xfrm>
              <a:off x="4480394" y="2144741"/>
              <a:ext cx="3200472" cy="1167294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764" y="2390373"/>
              <a:ext cx="719998" cy="719998"/>
            </a:xfrm>
            <a:prstGeom prst="rect">
              <a:avLst/>
            </a:prstGeom>
            <a:grpFill/>
          </p:spPr>
        </p:pic>
        <p:sp>
          <p:nvSpPr>
            <p:cNvPr id="55" name="직사각형 54"/>
            <p:cNvSpPr/>
            <p:nvPr/>
          </p:nvSpPr>
          <p:spPr>
            <a:xfrm>
              <a:off x="4920343" y="2504741"/>
              <a:ext cx="3416060" cy="4400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Exchange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Server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552170" y="2291446"/>
            <a:ext cx="3772709" cy="1167294"/>
            <a:chOff x="4534527" y="4375528"/>
            <a:chExt cx="3772709" cy="1167294"/>
          </a:xfrm>
          <a:solidFill>
            <a:srgbClr val="233D6B"/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4534527" y="4375528"/>
              <a:ext cx="3200472" cy="1167294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891176" y="4754104"/>
              <a:ext cx="3416060" cy="4400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Database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522" y="4614138"/>
              <a:ext cx="720000" cy="720000"/>
            </a:xfrm>
            <a:prstGeom prst="rect">
              <a:avLst/>
            </a:prstGeom>
            <a:grpFill/>
          </p:spPr>
        </p:pic>
      </p:grpSp>
      <p:grpSp>
        <p:nvGrpSpPr>
          <p:cNvPr id="60" name="그룹 59"/>
          <p:cNvGrpSpPr/>
          <p:nvPr/>
        </p:nvGrpSpPr>
        <p:grpSpPr>
          <a:xfrm>
            <a:off x="459299" y="2286933"/>
            <a:ext cx="3856009" cy="1167294"/>
            <a:chOff x="8517556" y="1948269"/>
            <a:chExt cx="3856009" cy="1167294"/>
          </a:xfrm>
          <a:solidFill>
            <a:srgbClr val="233D6B"/>
          </a:solidFill>
        </p:grpSpPr>
        <p:sp>
          <p:nvSpPr>
            <p:cNvPr id="61" name="모서리가 둥근 직사각형 60"/>
            <p:cNvSpPr/>
            <p:nvPr/>
          </p:nvSpPr>
          <p:spPr>
            <a:xfrm>
              <a:off x="8517556" y="1948269"/>
              <a:ext cx="3200472" cy="1167294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957505" y="2311882"/>
              <a:ext cx="3416060" cy="4400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Simulation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Administrator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2842" y="2171916"/>
              <a:ext cx="720000" cy="720000"/>
            </a:xfrm>
            <a:prstGeom prst="rect">
              <a:avLst/>
            </a:prstGeom>
            <a:grpFill/>
          </p:spPr>
        </p:pic>
      </p:grpSp>
      <p:grpSp>
        <p:nvGrpSpPr>
          <p:cNvPr id="64" name="그룹 63"/>
          <p:cNvGrpSpPr/>
          <p:nvPr/>
        </p:nvGrpSpPr>
        <p:grpSpPr>
          <a:xfrm>
            <a:off x="459299" y="4863129"/>
            <a:ext cx="3768443" cy="1167294"/>
            <a:chOff x="8757152" y="4284257"/>
            <a:chExt cx="3768443" cy="1167294"/>
          </a:xfrm>
          <a:solidFill>
            <a:srgbClr val="233D6B"/>
          </a:solidFill>
        </p:grpSpPr>
        <p:sp>
          <p:nvSpPr>
            <p:cNvPr id="65" name="모서리가 둥근 직사각형 64"/>
            <p:cNvSpPr/>
            <p:nvPr/>
          </p:nvSpPr>
          <p:spPr>
            <a:xfrm>
              <a:off x="8757152" y="4284257"/>
              <a:ext cx="3200472" cy="1167294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9109535" y="4647870"/>
              <a:ext cx="3416060" cy="4400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Web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Application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505" y="4511518"/>
              <a:ext cx="720000" cy="720000"/>
            </a:xfrm>
            <a:prstGeom prst="rect">
              <a:avLst/>
            </a:prstGeom>
            <a:grpFill/>
          </p:spPr>
        </p:pic>
      </p:grpSp>
      <p:grpSp>
        <p:nvGrpSpPr>
          <p:cNvPr id="68" name="그룹 67"/>
          <p:cNvGrpSpPr/>
          <p:nvPr/>
        </p:nvGrpSpPr>
        <p:grpSpPr>
          <a:xfrm>
            <a:off x="8545035" y="3564159"/>
            <a:ext cx="3856009" cy="1167294"/>
            <a:chOff x="457161" y="3344224"/>
            <a:chExt cx="3856009" cy="1167294"/>
          </a:xfrm>
          <a:solidFill>
            <a:srgbClr val="233D6B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457161" y="3344224"/>
              <a:ext cx="3200472" cy="1167294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97110" y="3707837"/>
              <a:ext cx="3416060" cy="4400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User With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Outlook plugin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149" y="3567871"/>
              <a:ext cx="720000" cy="720000"/>
            </a:xfrm>
            <a:prstGeom prst="rect">
              <a:avLst/>
            </a:prstGeom>
            <a:grpFill/>
          </p:spPr>
        </p:pic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67" y="3642649"/>
            <a:ext cx="373939" cy="373939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811682" y="3564159"/>
            <a:ext cx="0" cy="1158077"/>
          </a:xfrm>
          <a:prstGeom prst="straightConnector1">
            <a:avLst/>
          </a:prstGeom>
          <a:noFill/>
          <a:ln w="50800" cap="flat" cmpd="sng" algn="ctr">
            <a:solidFill>
              <a:srgbClr val="233D6B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1136853" y="3835512"/>
            <a:ext cx="251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웹을 통한 </a:t>
            </a:r>
            <a:endParaRPr lang="en-US" altLang="ko-KR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생성 및 결과 확인</a:t>
            </a:r>
            <a:endParaRPr lang="ko-KR" altLang="en-US" dirty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7752642" y="4903900"/>
            <a:ext cx="1002678" cy="582501"/>
          </a:xfrm>
          <a:prstGeom prst="bentConnector3">
            <a:avLst>
              <a:gd name="adj1" fmla="val 100111"/>
            </a:avLst>
          </a:prstGeom>
          <a:noFill/>
          <a:ln w="50800" cap="flat" cmpd="sng" algn="ctr">
            <a:solidFill>
              <a:srgbClr val="233D6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9148432" y="5145594"/>
            <a:ext cx="251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Exchange Server </a:t>
            </a:r>
          </a:p>
          <a:p>
            <a:pPr>
              <a:defRPr/>
            </a:pPr>
            <a:r>
              <a:rPr lang="ko-KR" altLang="en-US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이용한 훈련 메일 전송</a:t>
            </a:r>
            <a:endParaRPr lang="ko-KR" altLang="en-US" dirty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3717881" y="5486401"/>
            <a:ext cx="729334" cy="0"/>
          </a:xfrm>
          <a:prstGeom prst="straightConnector1">
            <a:avLst/>
          </a:prstGeom>
          <a:noFill/>
          <a:ln w="50800" cap="flat" cmpd="sng" algn="ctr">
            <a:solidFill>
              <a:srgbClr val="233D6B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직선 화살표 연결선 77"/>
          <p:cNvCxnSpPr/>
          <p:nvPr/>
        </p:nvCxnSpPr>
        <p:spPr>
          <a:xfrm flipH="1">
            <a:off x="3717881" y="3645161"/>
            <a:ext cx="729334" cy="937392"/>
          </a:xfrm>
          <a:prstGeom prst="straightConnector1">
            <a:avLst/>
          </a:prstGeom>
          <a:noFill/>
          <a:ln w="50800" cap="flat" cmpd="sng" algn="ctr">
            <a:solidFill>
              <a:srgbClr val="233D6B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79" name="꺾인 연결선 78"/>
          <p:cNvCxnSpPr/>
          <p:nvPr/>
        </p:nvCxnSpPr>
        <p:spPr>
          <a:xfrm rot="10800000">
            <a:off x="7752642" y="2771758"/>
            <a:ext cx="1002678" cy="542993"/>
          </a:xfrm>
          <a:prstGeom prst="bentConnector3">
            <a:avLst>
              <a:gd name="adj1" fmla="val -3198"/>
            </a:avLst>
          </a:prstGeom>
          <a:noFill/>
          <a:ln w="50800" cap="flat" cmpd="sng" algn="ctr">
            <a:solidFill>
              <a:srgbClr val="233D6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9168676" y="2554214"/>
            <a:ext cx="280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대상자의 메일 처리 방식</a:t>
            </a:r>
            <a:endParaRPr lang="en-US" altLang="ko-KR" dirty="0" smtClean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defRPr/>
            </a:pPr>
            <a:r>
              <a:rPr lang="ko-KR" altLang="en-US" dirty="0" smtClean="0">
                <a:solidFill>
                  <a:srgbClr val="233D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데이터베이스에 저장</a:t>
            </a:r>
            <a:endParaRPr lang="ko-KR" altLang="en-US" dirty="0">
              <a:solidFill>
                <a:srgbClr val="233D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각 삼각형 43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06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6" grpId="0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8200572" y="0"/>
            <a:ext cx="3991428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93" y="195943"/>
            <a:ext cx="7386242" cy="646611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43255" y="1285722"/>
            <a:ext cx="28007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Users &amp;</a:t>
            </a:r>
          </a:p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Groups</a:t>
            </a: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30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8200572" y="0"/>
            <a:ext cx="3991428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02" y="195943"/>
            <a:ext cx="7761980" cy="646611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43255" y="1285722"/>
            <a:ext cx="31725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Training</a:t>
            </a:r>
          </a:p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Template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67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8200572" y="0"/>
            <a:ext cx="3991428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9" y="197201"/>
            <a:ext cx="7386242" cy="64635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43255" y="1285722"/>
            <a:ext cx="31854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Training</a:t>
            </a:r>
          </a:p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Generate</a:t>
            </a: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xmlns="" id="{12B6EB6B-7647-4875-AC9B-50E21BCC5524}"/>
              </a:ext>
            </a:extLst>
          </p:cNvPr>
          <p:cNvSpPr/>
          <p:nvPr/>
        </p:nvSpPr>
        <p:spPr>
          <a:xfrm rot="5400000">
            <a:off x="60605" y="-60287"/>
            <a:ext cx="820013" cy="94058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xmlns="" id="{60B4A215-22DF-4470-973C-ACE95472AA91}"/>
              </a:ext>
            </a:extLst>
          </p:cNvPr>
          <p:cNvSpPr/>
          <p:nvPr/>
        </p:nvSpPr>
        <p:spPr>
          <a:xfrm>
            <a:off x="0" y="-1"/>
            <a:ext cx="3935896" cy="820014"/>
          </a:xfrm>
          <a:prstGeom prst="parallelogram">
            <a:avLst>
              <a:gd name="adj" fmla="val 9714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1825E56-8EB5-4887-8E4C-CB46DF7AE4E9}"/>
              </a:ext>
            </a:extLst>
          </p:cNvPr>
          <p:cNvSpPr txBox="1"/>
          <p:nvPr/>
        </p:nvSpPr>
        <p:spPr>
          <a:xfrm>
            <a:off x="643255" y="18986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Pages>13</Pages>
  <Words>418</Words>
  <Characters>0</Characters>
  <Application>Microsoft Office PowerPoint</Application>
  <DocSecurity>0</DocSecurity>
  <PresentationFormat>와이드스크린</PresentationFormat>
  <Lines>0</Lines>
  <Paragraphs>148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나눔고딕</vt:lpstr>
      <vt:lpstr>Arial</vt:lpstr>
      <vt:lpstr>나눔고딕 ExtraBold</vt:lpstr>
      <vt:lpstr>Noto Sans CJK KR DemiLight</vt:lpstr>
      <vt:lpstr>맑은 고딕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JEONGHUN</dc:creator>
  <cp:lastModifiedBy>Water</cp:lastModifiedBy>
  <cp:revision>281</cp:revision>
  <dcterms:modified xsi:type="dcterms:W3CDTF">2018-11-19T11:37:46Z</dcterms:modified>
</cp:coreProperties>
</file>